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60" r:id="rId14"/>
    <p:sldId id="261" r:id="rId15"/>
    <p:sldId id="262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368" autoAdjust="0"/>
  </p:normalViewPr>
  <p:slideViewPr>
    <p:cSldViewPr snapToGrid="0">
      <p:cViewPr varScale="1">
        <p:scale>
          <a:sx n="77" d="100"/>
          <a:sy n="77" d="100"/>
        </p:scale>
        <p:origin x="117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0F8A7-5098-4228-8C61-E7BBF941FDBA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78D188-CDD2-4591-BFF9-6E1973C819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728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https://unsplash.com/photos/white-explore-flag-z55CR_d0ayg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68685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https://unsplash.com/photos/a-coffee-cup-spilled-on-a-table-oSOY6Ozl6T0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88719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https://unsplash.com/photos/two-fighters-of-a-special-unit-move-through-the-forest-at-night-the-concept-of-special-operations-nato-war-mixed-media-y81TIt-k2zc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7723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https://unsplash.com/photos/bokeh-light-photo-M-xaOaCzy_M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79519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https://unsplash.com/photos/bokeh-light-photo-M-xaOaCzy_M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9354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https://unsplash.com/photos/selective-photography-of-body-of-water-under-white-sky-at-daytime-T_gAmymcQFs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96409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https://unsplash.com/photos/the-man-standing-on-the-mountain-on-the-picturesque-sunset-background-bEOrxHU2Op8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7468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https://unsplash.com/photos/a-close-up-of-a-dart-with-a-card-on-it-Ai0HaqLdhSA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66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https://unsplash.com/photos/a-group-of-people-standing-around-a-table-with-a-laptop-qY8AWXa3Le4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1614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https://unsplash.com/photos/a-close-up-of-a-wooden-surface-with-squares-and-rectangles-hy7L2ItQRwM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0807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https://unsplash.com/photos/a-large-building-with-a-clock-on-the-front-of-it-srHmISI6sU4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821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https://unsplash.com/photos/toddlers-standing-in-front-of-beige-concrete-stair-bJhT_8nbUA0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2888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https://unsplash.com/photos/creek-under-glacier-mountain-and-sky-LKQGNBZAWU8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57944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https://unsplash.com/photos/a-close-up-of-a-street-sign-on-the-ground-dwAg22U6Ymg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222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https://unsplash.com/photos/a-lit-up-box-sitting-on-top-of-a-table-mkxTOAxqTTo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8D188-CDD2-4591-BFF9-6E1973C8195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834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3C9485-8C1E-254F-CE8A-31C86EE45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B2DD4E-5516-28DE-8B73-C6C005E12C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770997-D99E-7A8B-B4DC-4DCDBC323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9BBA9BF-A4A7-7728-5777-BABEE7AFC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9A8C9D-06F7-3DBD-8F02-67A11EB9E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9532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334813-6B04-3E87-5078-C3EBA61B2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03A699B-90BB-2730-4056-7606B2C70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24936D-30AC-0A09-8628-931A7109A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EA094D-C4D0-A95F-1624-B50BB6791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F0246F-C7D8-AF93-07BF-7259C6CB1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731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08EAA41-5380-4D96-422B-36B5ED1E14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B668290-7754-529D-CD22-3C1232A62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64EAF80-434B-7B3C-8762-3FEDB9862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57567F-5FB3-604E-3EF5-8085C2C6E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818CC8-8E18-35AE-FE46-12907CA3C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2907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B7EA9E-3D40-311F-3F00-1CA6A8115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736676-F88C-CB5D-4A11-8173E3411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D00327-2F41-7832-8206-2C6807F82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AB7288-7714-0C06-3FA9-A54A33B71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4813579-5CA3-C139-B12D-2D3C72C38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2597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133F80-81BD-92C8-D4A0-1C94CFDEA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27C5A67-520B-322E-9678-E8B99B5B1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A11462-4A4D-BC98-8FFF-BE5A66E43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0A5FE0-42ED-1C40-9B81-F2018F7C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992232-E9E7-C3FF-9CC2-488094108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1885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901620-0607-584E-0429-73E83A4A1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D114DF-7F60-5AB8-7DE9-66E87F9296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2252B1A-7311-A8A0-7930-01DCB4B49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302960C-540D-EBCF-9356-7BAFD27C2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D293050-22E6-5267-D7EB-9F9345667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8C1C59A-175B-A882-8185-65578D64D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318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91C8C7-5CB9-30E9-6E0A-95DE5687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CFAE67C-E04B-B9CB-0ABF-2671D614D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164189-F0DD-20DB-6D54-2D5AE889D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D20261E-3D6C-7E9D-7F03-5C5FDFC71F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D93CD01-1956-B1BE-4147-80E0FE751C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6ADD0DF-2A6C-BFF6-1200-AF30FAC8E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7EEA275-6E7F-EA99-5F95-C651D7974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EF4ED9A-2EE3-674E-80B1-DB1EE0AAF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6629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4B0B86-97A1-4FE4-D97E-8DB1A159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9848956-5890-EB84-1C92-6B402604F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0B35A25-C6B7-7DFA-B7BD-650178845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0770F43-717C-CDEB-ED41-E19A22B5B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802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46902CD-BDE1-CB48-B272-4CAED118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02BA56E-DBFC-B33A-9AC2-2DD2383F6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56D8F8-CBD7-1B5E-DFD9-155C471D0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6025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30F3A5-C1B4-B7EC-74E6-03FAADC8C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FE37B0-64E3-503F-1F74-811D2A17A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272BD53-2EBA-FFE7-830C-2197636A4B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A8913DA-743F-5408-A7BC-0C4112684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66BC08B-E075-7F60-A64D-67EB25BC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E7B629D-674B-E2EB-7201-6993F4A05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1313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29D242-D87A-4E0C-3273-816455547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12EF5BC-22AC-56ED-ED03-FE2A45EA8D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56799E2-0DBE-B5BF-BEA9-970836394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0801EC7-4BF8-9795-453D-18DB8D69F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C063EE7-4D29-C04D-AD3A-BFF88336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50003C0-1F07-081A-949C-32107A39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267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6CC9DA8-C87D-C08D-82C0-70F45D384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8FFA0F-65CE-B392-E0B0-A1A8B290E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9254D79-FF53-F66A-80E6-CA1B46880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A93F1-9FA3-4D8E-AD5F-200F22544D5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989060A-32E5-012E-37E8-23E5445DF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D93383-8ABC-C6F8-CAA8-E4F57E42F4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2F2D4-A67E-4958-A3AD-E7D702C4281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3703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ite Explore flag">
            <a:extLst>
              <a:ext uri="{FF2B5EF4-FFF2-40B4-BE49-F238E27FC236}">
                <a16:creationId xmlns:a16="http://schemas.microsoft.com/office/drawing/2014/main" id="{47B72B21-01DC-C7BA-C9F2-FB4065BA8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27A1B82-A643-F861-7F30-93825A6201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32383" y="-607046"/>
            <a:ext cx="9144000" cy="2387600"/>
          </a:xfrm>
        </p:spPr>
        <p:txBody>
          <a:bodyPr/>
          <a:lstStyle/>
          <a:p>
            <a:r>
              <a:rPr lang="zh-TW" altLang="en-US" dirty="0">
                <a:solidFill>
                  <a:schemeClr val="bg1">
                    <a:lumMod val="9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冒險故事</a:t>
            </a:r>
          </a:p>
        </p:txBody>
      </p:sp>
    </p:spTree>
    <p:extLst>
      <p:ext uri="{BB962C8B-B14F-4D97-AF65-F5344CB8AC3E}">
        <p14:creationId xmlns:p14="http://schemas.microsoft.com/office/powerpoint/2010/main" val="3424028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a coffee cup spilled on a table">
            <a:extLst>
              <a:ext uri="{FF2B5EF4-FFF2-40B4-BE49-F238E27FC236}">
                <a16:creationId xmlns:a16="http://schemas.microsoft.com/office/drawing/2014/main" id="{A176B8E7-B080-EC3B-8278-A2CB50EE7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51372"/>
            <a:ext cx="12192000" cy="816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CC94081-03C6-83A3-BDF8-5D7A1E63D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3603"/>
            <a:ext cx="10515600" cy="1325563"/>
          </a:xfrm>
        </p:spPr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5.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意外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124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97A553-1682-E909-609B-EC7A9A359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4892C18-30D4-1F8A-104E-1D43090D7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1266" name="Picture 2" descr="Two fighters of a special unit move through the forest at night. The concept of special operations, NATO, war. Mixed media">
            <a:extLst>
              <a:ext uri="{FF2B5EF4-FFF2-40B4-BE49-F238E27FC236}">
                <a16:creationId xmlns:a16="http://schemas.microsoft.com/office/drawing/2014/main" id="{CE358279-AF07-4D19-89F7-6E2634BEE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24990"/>
            <a:ext cx="12192000" cy="8107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3585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the sun is setting behind a tree with no leaves">
            <a:extLst>
              <a:ext uri="{FF2B5EF4-FFF2-40B4-BE49-F238E27FC236}">
                <a16:creationId xmlns:a16="http://schemas.microsoft.com/office/drawing/2014/main" id="{4E5A9546-0338-E431-7D64-A219DC24BC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0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3C82C9E-8CC5-BAD8-97F7-1819FE17B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3847"/>
            <a:ext cx="10515600" cy="1325563"/>
          </a:xfrm>
        </p:spPr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6.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轉折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78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62CC79-2B7F-D5C3-17D4-B72FF8A0D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82490C-AE9E-C486-71A1-D50A25073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3314" name="Picture 2" descr="bokeh light photo">
            <a:extLst>
              <a:ext uri="{FF2B5EF4-FFF2-40B4-BE49-F238E27FC236}">
                <a16:creationId xmlns:a16="http://schemas.microsoft.com/office/drawing/2014/main" id="{BEBD84FD-42CC-CFF7-1EAE-BB4E864F6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54269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905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selective photography of body of water under white sky at daytime">
            <a:extLst>
              <a:ext uri="{FF2B5EF4-FFF2-40B4-BE49-F238E27FC236}">
                <a16:creationId xmlns:a16="http://schemas.microsoft.com/office/drawing/2014/main" id="{9B10770E-00D4-0F76-1D93-96BE2016F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500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B16CD9C-0CD7-4CB0-462E-ACFE41A08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4760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7.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結局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1062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CB2B77-7BEC-2F34-4FD1-E464884E3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3B339F-EF67-7874-EC4F-71A39E6FE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5362" name="Picture 2" descr="The man standing on the mountain on the picturesque sunset background">
            <a:extLst>
              <a:ext uri="{FF2B5EF4-FFF2-40B4-BE49-F238E27FC236}">
                <a16:creationId xmlns:a16="http://schemas.microsoft.com/office/drawing/2014/main" id="{8E7F6180-D4ED-5C6E-C669-3E5207FAD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7"/>
            <a:ext cx="12192000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814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close up of a dart with a card on it">
            <a:extLst>
              <a:ext uri="{FF2B5EF4-FFF2-40B4-BE49-F238E27FC236}">
                <a16:creationId xmlns:a16="http://schemas.microsoft.com/office/drawing/2014/main" id="{FFE849AD-1B48-69D0-75E7-8C5BC307A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FD4BC6-3B61-C937-EDD3-5FF328A45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67" y="1393583"/>
            <a:ext cx="1933575" cy="1325563"/>
          </a:xfrm>
        </p:spPr>
        <p:txBody>
          <a:bodyPr/>
          <a:lstStyle/>
          <a:p>
            <a:r>
              <a:rPr lang="en-US" altLang="zh-TW" dirty="0">
                <a:solidFill>
                  <a:schemeClr val="bg1">
                    <a:lumMod val="9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dirty="0">
                <a:solidFill>
                  <a:schemeClr val="bg1">
                    <a:lumMod val="9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162884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308B6A-EEFF-6C97-ED03-F0830FF98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C6A61B1-8731-14F7-36DC-D2D10723C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 descr="a group of people standing around a table with a laptop">
            <a:extLst>
              <a:ext uri="{FF2B5EF4-FFF2-40B4-BE49-F238E27FC236}">
                <a16:creationId xmlns:a16="http://schemas.microsoft.com/office/drawing/2014/main" id="{AA0288EA-B304-7A7C-DE70-28BCF17D2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500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8322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a close up of a wooden surface with squares and rectangles">
            <a:extLst>
              <a:ext uri="{FF2B5EF4-FFF2-40B4-BE49-F238E27FC236}">
                <a16:creationId xmlns:a16="http://schemas.microsoft.com/office/drawing/2014/main" id="{5405BF1F-13AA-6BC1-B7A9-2D56CCB79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2535"/>
            <a:ext cx="12197450" cy="768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9FF788E-A76D-8582-60A9-85B8BBCD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0135"/>
            <a:ext cx="10515600" cy="1325563"/>
          </a:xfrm>
        </p:spPr>
        <p:txBody>
          <a:bodyPr/>
          <a:lstStyle/>
          <a:p>
            <a:r>
              <a:rPr lang="en-US" altLang="zh-TW" dirty="0">
                <a:solidFill>
                  <a:schemeClr val="bg1">
                    <a:lumMod val="9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dirty="0">
                <a:solidFill>
                  <a:schemeClr val="bg1">
                    <a:lumMod val="9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  <a:endParaRPr lang="zh-TW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398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F507B9-A96D-0697-59EE-106B12B07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FAF813-20DA-71BC-0F5C-7EACEE031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Picture 2" descr="a large building with a clock on the front of it">
            <a:extLst>
              <a:ext uri="{FF2B5EF4-FFF2-40B4-BE49-F238E27FC236}">
                <a16:creationId xmlns:a16="http://schemas.microsoft.com/office/drawing/2014/main" id="{A34AC915-EBD2-6C82-67D6-BF8651709D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8966"/>
            <a:ext cx="12192000" cy="754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7073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oddler's standing in front of beige concrete stair">
            <a:extLst>
              <a:ext uri="{FF2B5EF4-FFF2-40B4-BE49-F238E27FC236}">
                <a16:creationId xmlns:a16="http://schemas.microsoft.com/office/drawing/2014/main" id="{74909487-A251-C60D-BF11-B85ED86E4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93"/>
            <a:ext cx="12192000" cy="685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81E0B97-6FD4-97D0-75C3-DE001D891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90" y="5532437"/>
            <a:ext cx="2113060" cy="1325563"/>
          </a:xfrm>
        </p:spPr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努力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145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65E5D0-D1FB-CF01-5F52-76E2CBBFE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39A9CC-9A51-7185-8D23-F24A2ACFB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170" name="Picture 2" descr="creek under glacier mountain and sky">
            <a:extLst>
              <a:ext uri="{FF2B5EF4-FFF2-40B4-BE49-F238E27FC236}">
                <a16:creationId xmlns:a16="http://schemas.microsoft.com/office/drawing/2014/main" id="{1BB20296-3A25-1150-DB84-46EB9F0C6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29065"/>
            <a:ext cx="12191999" cy="7717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8088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 close up of a street sign on the ground">
            <a:extLst>
              <a:ext uri="{FF2B5EF4-FFF2-40B4-BE49-F238E27FC236}">
                <a16:creationId xmlns:a16="http://schemas.microsoft.com/office/drawing/2014/main" id="{434CA331-E02F-F06A-ED96-D77C93AE3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933AB5A-501A-42CE-440F-61C6524FD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16" y="414821"/>
            <a:ext cx="10515600" cy="1325563"/>
          </a:xfrm>
        </p:spPr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866481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67B8AF-3E15-926D-215B-40000975D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4237B2-C5E2-C6A5-60FF-C422C85FC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218" name="Picture 2" descr="a lit up box sitting on top of a table">
            <a:extLst>
              <a:ext uri="{FF2B5EF4-FFF2-40B4-BE49-F238E27FC236}">
                <a16:creationId xmlns:a16="http://schemas.microsoft.com/office/drawing/2014/main" id="{1AB6AD45-D260-DEEF-6CDA-F9A5C92DA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8510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183</Words>
  <Application>Microsoft Office PowerPoint</Application>
  <PresentationFormat>寬螢幕</PresentationFormat>
  <Paragraphs>38</Paragraphs>
  <Slides>15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標楷體</vt:lpstr>
      <vt:lpstr>Arial</vt:lpstr>
      <vt:lpstr>Calibri</vt:lpstr>
      <vt:lpstr>Calibri Light</vt:lpstr>
      <vt:lpstr>Office 佈景主題</vt:lpstr>
      <vt:lpstr>冒險故事</vt:lpstr>
      <vt:lpstr>1.目標</vt:lpstr>
      <vt:lpstr>PowerPoint 簡報</vt:lpstr>
      <vt:lpstr>2.阻礙</vt:lpstr>
      <vt:lpstr>PowerPoint 簡報</vt:lpstr>
      <vt:lpstr>3.努力</vt:lpstr>
      <vt:lpstr>PowerPoint 簡報</vt:lpstr>
      <vt:lpstr>4.結果</vt:lpstr>
      <vt:lpstr>PowerPoint 簡報</vt:lpstr>
      <vt:lpstr>5.意外</vt:lpstr>
      <vt:lpstr>PowerPoint 簡報</vt:lpstr>
      <vt:lpstr>6.轉折</vt:lpstr>
      <vt:lpstr>PowerPoint 簡報</vt:lpstr>
      <vt:lpstr>7.結局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宥勛 許</dc:creator>
  <cp:lastModifiedBy>宥勛 許</cp:lastModifiedBy>
  <cp:revision>3</cp:revision>
  <dcterms:created xsi:type="dcterms:W3CDTF">2024-11-01T01:32:46Z</dcterms:created>
  <dcterms:modified xsi:type="dcterms:W3CDTF">2024-11-01T03:56:13Z</dcterms:modified>
</cp:coreProperties>
</file>

<file path=docProps/thumbnail.jpeg>
</file>